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2" r:id="rId4"/>
    <p:sldId id="266" r:id="rId5"/>
    <p:sldId id="263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1" r:id="rId16"/>
    <p:sldId id="280" r:id="rId17"/>
    <p:sldId id="270" r:id="rId1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1833" autoAdjust="0"/>
  </p:normalViewPr>
  <p:slideViewPr>
    <p:cSldViewPr snapToGrid="0">
      <p:cViewPr varScale="1">
        <p:scale>
          <a:sx n="108" d="100"/>
          <a:sy n="108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96826240980135"/>
          <c:y val="9.2536333418967012E-2"/>
          <c:w val="0.47884072631284308"/>
          <c:h val="0.59229576404968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B7-41E0-A265-CD8F5FEE8F5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8B7-41E0-A265-CD8F5FEE8F5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B7-41E0-A265-CD8F5FEE8F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19-4190-A724-B22F740A20B4}"/>
              </c:ext>
            </c:extLst>
          </c:dPt>
          <c:cat>
            <c:strRef>
              <c:f>Лист1!$A$2:$A$5</c:f>
              <c:strCache>
                <c:ptCount val="3"/>
                <c:pt idx="0">
                  <c:v>Семиь с детьми, включенные в реализацию ИПРП</c:v>
                </c:pt>
                <c:pt idx="1">
                  <c:v>Семьи с детьми,  с которыми проведена диагностическая работа и даны консультации специалистов СРП</c:v>
                </c:pt>
                <c:pt idx="2">
                  <c:v>Семьи с детьми, получившие консультации специалистов и рекомендации для успешного развития ребенка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0.42</c:v>
                </c:pt>
                <c:pt idx="1">
                  <c:v>0.28999999999999998</c:v>
                </c:pt>
                <c:pt idx="2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B7-41E0-A265-CD8F5FEE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8.5113642518672872E-2"/>
          <c:y val="0.6930746558080525"/>
          <c:w val="0.85789763779527561"/>
          <c:h val="0.23261625045421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8703707917717"/>
          <c:y val="1.7615007709166512E-2"/>
          <c:w val="0.44286665272062709"/>
          <c:h val="0.664719480135351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60-4173-8959-96DE463D310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60-4173-8959-96DE463D3108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60-4173-8959-96DE463D31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3-4B77-904F-B6728FB924F3}"/>
              </c:ext>
            </c:extLst>
          </c:dPt>
          <c:cat>
            <c:strRef>
              <c:f>Лист1!$A$2:$A$5</c:f>
              <c:strCache>
                <c:ptCount val="3"/>
                <c:pt idx="1">
                  <c:v>Семьи с детьми, с которыми проведена диагностическая работа и даны конкультации специалистов СРП</c:v>
                </c:pt>
                <c:pt idx="2">
                  <c:v>Семьи с детьми, находящиеся на дистанционном сопровождении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0.5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60-4173-8959-96DE463D3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147562652351919"/>
          <c:y val="0.69588278668728465"/>
          <c:w val="0.79959148345933095"/>
          <c:h val="0.27769470174896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8703707917717"/>
          <c:y val="1.7615007709166512E-2"/>
          <c:w val="0.44286665272062709"/>
          <c:h val="0.6647194801353513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47562652351919"/>
          <c:y val="0.69588278668728465"/>
          <c:w val="0.79959148345933095"/>
          <c:h val="0.27769470174896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54158464566929E-2"/>
          <c:y val="3.7499997693159592E-2"/>
          <c:w val="0.5409418061023622"/>
          <c:h val="0.811412659238886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2-4FBE-B924-7A6EAD7570A4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10-4F8A-8B8A-29D1B810A1D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42-4FBE-B924-7A6EAD7570A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42-4FBE-B924-7A6EAD7570A4}"/>
              </c:ext>
            </c:extLst>
          </c:dPt>
          <c:cat>
            <c:strRef>
              <c:f>Лист1!$A$2:$A$5</c:f>
              <c:strCache>
                <c:ptCount val="2"/>
                <c:pt idx="0">
                  <c:v>Семьи с детьми, включенные в ИПРП</c:v>
                </c:pt>
                <c:pt idx="1">
                  <c:v>Семьи с детьми, получившие консультации специалистов СРП и рекомендации для успешного развития ребенка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10-4F8A-8B8A-29D1B810A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4.2187500000000003E-2"/>
          <c:y val="0.82547515837382146"/>
          <c:w val="0.80156249999999996"/>
          <c:h val="0.17452484162617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19463582677164"/>
          <c:y val="3.2812497981514643E-2"/>
          <c:w val="0.49736085137795277"/>
          <c:h val="0.746041231173644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27-4839-AF0B-BC14F238634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27-4839-AF0B-BC14F2386342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27-4839-AF0B-BC14F23863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7A-41C0-8CAC-556243561396}"/>
              </c:ext>
            </c:extLst>
          </c:dPt>
          <c:cat>
            <c:strRef>
              <c:f>Лист1!$A$2:$A$5</c:f>
              <c:strCache>
                <c:ptCount val="4"/>
                <c:pt idx="0">
                  <c:v>Семьи  с детьми, включенные в реализация ИПРП</c:v>
                </c:pt>
                <c:pt idx="1">
                  <c:v>Семьи с детьми, с которыми проведена диагностическая работа и даны консультации специалистов СРП</c:v>
                </c:pt>
                <c:pt idx="2">
                  <c:v>Семьи с детьми, получившие консультации и дальнейшие рекомендации успешного развития ребенка</c:v>
                </c:pt>
                <c:pt idx="3">
                  <c:v>Семьи с детьми, находившиеся на дистанционном сопровождении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0.43</c:v>
                </c:pt>
                <c:pt idx="1">
                  <c:v>0.21</c:v>
                </c:pt>
                <c:pt idx="2">
                  <c:v>0.21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27-4839-AF0B-BC14F2386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49BCC-C9AD-41E8-9B71-CC59FD1DA1A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F713-7D66-43DE-8433-9656A5A24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1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204B4-3799-4506-8FE3-4EEA7267A68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4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71825-9D4C-409A-B3A6-E0C93D9FE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1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71825-9D4C-409A-B3A6-E0C93D9FE4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1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71825-9D4C-409A-B3A6-E0C93D9FE4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2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8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6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8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0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7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6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1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1578-5D0B-400A-B331-57749DC083E4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4718-5273-413F-A612-C6CE949D4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346" y="1664714"/>
            <a:ext cx="67808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РЕГИОНАЛЬНОГО ПРОЕКТА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«ПОДДЕРЖКА СЕМЕЙ, ИМЕЮЩИХ ДЕТЕЙ»: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РАННЕЙ ПОМОЩИ КГКОУ ШИ 3, УСЛУГИ, ОКАЗАННЫЕ СРП В 2020 ГОДУ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1" y="293500"/>
            <a:ext cx="94072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Краевое государственное казенное общеобразовательное учреждение для детей-сирот и детей, оставшихся без попечения родителей, реализующее адаптированные основные общеобразовательные программы "Школа-интернат № 3" (КГКОУ ШИ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5610" y="4620904"/>
            <a:ext cx="387811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 Службы ранней помощи: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Ильина Валерия Александровна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5782" y="6329137"/>
            <a:ext cx="1118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г. Хабаровск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10" y="1061201"/>
            <a:ext cx="3497408" cy="35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45" y="353785"/>
            <a:ext cx="1876425" cy="333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8" y="2651124"/>
            <a:ext cx="1876425" cy="3333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33" y="263978"/>
            <a:ext cx="1876425" cy="3333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98" y="272369"/>
            <a:ext cx="1876425" cy="3333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95" y="2651124"/>
            <a:ext cx="2216713" cy="3938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33" y="2901479"/>
            <a:ext cx="2156185" cy="38307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27" y="272369"/>
            <a:ext cx="1876425" cy="3333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1" y="272369"/>
            <a:ext cx="3333750" cy="18764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73" y="3526403"/>
            <a:ext cx="4588441" cy="25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841" y="0"/>
            <a:ext cx="98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оказанных услуг специалистами Службы ранней помощи</a:t>
            </a:r>
          </a:p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2020 года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4167" y="1580481"/>
            <a:ext cx="4365523" cy="433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4 семьи с детьми до 3 лет: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75 %- Реализация ИПРП ( 3 семьи);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25 % - Семьи с детьми, получившие консультации специалистов СРП и дальнейшие рекомендации для успешного развития ребенка (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За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специалистами Службы ранней помощи было оказано 30 услуг.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37519463"/>
              </p:ext>
            </p:extLst>
          </p:nvPr>
        </p:nvGraphicFramePr>
        <p:xfrm>
          <a:off x="0" y="860343"/>
          <a:ext cx="8128000" cy="576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042" y="342333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оказанных услуг специалистами Службы ранней помощи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2020 год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1295" y="1602600"/>
            <a:ext cx="5931308" cy="39857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14 семьей с детьми до 3 лет: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43 % - Реализация ИПРП ( 6 семьи);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21 % - Семьи с детьми, с которыми проведена диагностическая работа и даны консультации специалистов СРП (3 семьи);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21 % - Семьи с детьми, получившие консультации специалистов СРП (3 семьи).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15 % - Семьи с детьми, находившиеся на дистанционном сопровождении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семьи)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За 2020 год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специалистами Службы ранней помощи было оказано 142 услуги.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80389821"/>
              </p:ext>
            </p:extLst>
          </p:nvPr>
        </p:nvGraphicFramePr>
        <p:xfrm>
          <a:off x="0" y="994608"/>
          <a:ext cx="8128000" cy="586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8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535" y="196948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и профессиональная переподготовка специалистов СРП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22632"/>
              </p:ext>
            </p:extLst>
          </p:nvPr>
        </p:nvGraphicFramePr>
        <p:xfrm>
          <a:off x="323557" y="1027945"/>
          <a:ext cx="11085341" cy="592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8">
                  <a:extLst>
                    <a:ext uri="{9D8B030D-6E8A-4147-A177-3AD203B41FA5}">
                      <a16:colId xmlns:a16="http://schemas.microsoft.com/office/drawing/2014/main" xmlns="" val="3835906509"/>
                    </a:ext>
                  </a:extLst>
                </a:gridCol>
                <a:gridCol w="1496776">
                  <a:extLst>
                    <a:ext uri="{9D8B030D-6E8A-4147-A177-3AD203B41FA5}">
                      <a16:colId xmlns:a16="http://schemas.microsoft.com/office/drawing/2014/main" xmlns="" val="1132569390"/>
                    </a:ext>
                  </a:extLst>
                </a:gridCol>
                <a:gridCol w="1636297">
                  <a:extLst>
                    <a:ext uri="{9D8B030D-6E8A-4147-A177-3AD203B41FA5}">
                      <a16:colId xmlns:a16="http://schemas.microsoft.com/office/drawing/2014/main" xmlns="" val="3550450377"/>
                    </a:ext>
                  </a:extLst>
                </a:gridCol>
                <a:gridCol w="7521770">
                  <a:extLst>
                    <a:ext uri="{9D8B030D-6E8A-4147-A177-3AD203B41FA5}">
                      <a16:colId xmlns:a16="http://schemas.microsoft.com/office/drawing/2014/main" xmlns="" val="832795813"/>
                    </a:ext>
                  </a:extLst>
                </a:gridCol>
              </a:tblGrid>
              <a:tr h="279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Должность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ПП</a:t>
                      </a:r>
                      <a:r>
                        <a:rPr lang="ru-RU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и ПК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extLst>
                  <a:ext uri="{0D108BD9-81ED-4DB2-BD59-A6C34878D82A}">
                    <a16:rowId xmlns:a16="http://schemas.microsoft.com/office/drawing/2014/main" xmlns="" val="1177082275"/>
                  </a:ext>
                </a:extLst>
              </a:tr>
              <a:tr h="111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 ранней помощи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Ильина Валерия Александровна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«Академия дополнительного профессионального образования» профессиональная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переподоговка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340 часов, 2019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раннего развития. Современные методики развития детей раннего возраста» Педагог раннего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повышения квалификации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КГБОУ ХКИРО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организации работы службы ранней помощи», 72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часа, 2020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extLst>
                  <a:ext uri="{0D108BD9-81ED-4DB2-BD59-A6C34878D82A}">
                    <a16:rowId xmlns:a16="http://schemas.microsoft.com/office/drawing/2014/main" xmlns="" val="1893813515"/>
                  </a:ext>
                </a:extLst>
              </a:tr>
              <a:tr h="80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Дергачева Наталья Юрьевна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«Академия дополнительного профессионального образования» профессиональная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переподоговка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часов, 2019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повышения квалификации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КГБОУ ХКИРО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организации работы службы ранней помощи», 72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часа, 2020 год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АНО «Академия дополнительного профессионального образования»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«Современные методы игровой деятельности в работе с дошкольниками в условиях реализации ФГОС», 108 ч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extLst>
                  <a:ext uri="{0D108BD9-81ED-4DB2-BD59-A6C34878D82A}">
                    <a16:rowId xmlns:a16="http://schemas.microsoft.com/office/drawing/2014/main" xmlns="" val="3941877950"/>
                  </a:ext>
                </a:extLst>
              </a:tr>
              <a:tr h="1692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Быстрова Наталья Анатольевна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«Академия дополнительного профессионального образования» профессиональная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переподоговка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340 часов, 2019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раннего развития. Современные методики развития детей раннего возраста» Педагог раннего развития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повышения квалификации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КГБОУ ХКИРО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организации работы службы ранней помощи», 72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часа, 2020 год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АНО «Академия дополнительного профессионального образования»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«Современные методы игровой деятельности в работе с дошкольниками в условиях реализации ФГОС», 108 ч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90" marR="70590" marT="35295" marB="35295"/>
                </a:tc>
                <a:extLst>
                  <a:ext uri="{0D108BD9-81ED-4DB2-BD59-A6C34878D82A}">
                    <a16:rowId xmlns:a16="http://schemas.microsoft.com/office/drawing/2014/main" xmlns="" val="23340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1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114" y="0"/>
            <a:ext cx="1045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и мероприятия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Службы ранней помощи в 2020 году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32335"/>
              </p:ext>
            </p:extLst>
          </p:nvPr>
        </p:nvGraphicFramePr>
        <p:xfrm>
          <a:off x="436099" y="1080037"/>
          <a:ext cx="11352627" cy="5521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1205">
                  <a:extLst>
                    <a:ext uri="{9D8B030D-6E8A-4147-A177-3AD203B41FA5}">
                      <a16:colId xmlns:a16="http://schemas.microsoft.com/office/drawing/2014/main" xmlns="" val="1503258611"/>
                    </a:ext>
                  </a:extLst>
                </a:gridCol>
                <a:gridCol w="5600405">
                  <a:extLst>
                    <a:ext uri="{9D8B030D-6E8A-4147-A177-3AD203B41FA5}">
                      <a16:colId xmlns:a16="http://schemas.microsoft.com/office/drawing/2014/main" xmlns="" val="1643739753"/>
                    </a:ext>
                  </a:extLst>
                </a:gridCol>
                <a:gridCol w="3651017">
                  <a:extLst>
                    <a:ext uri="{9D8B030D-6E8A-4147-A177-3AD203B41FA5}">
                      <a16:colId xmlns:a16="http://schemas.microsoft.com/office/drawing/2014/main" xmlns="" val="3063314711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/ Выступление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проведения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308285180"/>
                  </a:ext>
                </a:extLst>
              </a:tr>
              <a:tr h="1034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занятие «Чаепития. Выпуск детей из СРП»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Дергачева Н.Ю.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Быстрова Н.А.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Малашкина О.А.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Мурашова И.И.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Ильина В.А.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496730811"/>
                  </a:ext>
                </a:extLst>
              </a:tr>
              <a:tr h="620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для родителей: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 игры и занятия для детей раннего возраста.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родителей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Мурашова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3449634889"/>
                  </a:ext>
                </a:extLst>
              </a:tr>
              <a:tr h="1034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сайтом КГКОУ ШИ 3 в разделе «Служба ранней помощи». Оформление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сайта информацией дистанционного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сопровождения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семей с детьми от 0 до 3 лет.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Ильина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4245796793"/>
                  </a:ext>
                </a:extLst>
              </a:tr>
              <a:tr h="413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для родителей «Как помочь ребенку заговорить»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Малашкина О.А.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4284179104"/>
                  </a:ext>
                </a:extLst>
              </a:tr>
              <a:tr h="620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– класс «Игрушка на новогоднюю елку». Работа: специалист – мама – ребенок.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Дергачева Н.Ю.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Быстрова Н. 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84746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6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317" y="407963"/>
            <a:ext cx="10325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работы Службы ранней помощи за 2020 год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948" y="3207434"/>
            <a:ext cx="2686929" cy="33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6438" y="1913743"/>
            <a:ext cx="3502855" cy="180066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материально – технический базы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6437" y="4255745"/>
            <a:ext cx="3502855" cy="180066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работы с детьми до 3 лет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99938" y="1913739"/>
            <a:ext cx="3502855" cy="180066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59459" y="1913740"/>
            <a:ext cx="3502855" cy="180066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развитие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59458" y="4248979"/>
            <a:ext cx="3502855" cy="180066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родителей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99937" y="4248978"/>
            <a:ext cx="3502855" cy="180066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в оформлении и введение документации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259" y="111343"/>
            <a:ext cx="991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Службы ранней помощи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755" y="1537085"/>
            <a:ext cx="3024554" cy="9988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/ изменение поставленных задач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47428" y="2914750"/>
            <a:ext cx="3024554" cy="327727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дистанционного сопровождения  семей живущих в отдалённых районах города и не имеющих возможности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очного обучения, но нуждающихся в помощи специалистов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0167" y="1537085"/>
            <a:ext cx="3024554" cy="9988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кадрового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60167" y="4956571"/>
            <a:ext cx="3024554" cy="165071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с учреждениями и организациями, работающими с семьями имеющих детей до 3 лет.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47428" y="1537085"/>
            <a:ext cx="3024554" cy="9988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и увеличение материально – технической базы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581" y="5061972"/>
            <a:ext cx="3024554" cy="9988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методический рекомендаций для родителей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0167" y="2761304"/>
            <a:ext cx="3024554" cy="191134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курсов повышения квалификации специалистов в вопросе ранней помощи семьям с детьми от 0 до 3 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755" y="2761304"/>
            <a:ext cx="3024554" cy="189727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методических мероприятиях города и края по вопросам работы СРП, для обмена и приобретения опыта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626" y="2149232"/>
            <a:ext cx="10456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БЛАГОДАРЮ  </a:t>
            </a:r>
            <a:r>
              <a:rPr lang="ru-RU" alt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ЗА </a:t>
            </a:r>
            <a:br>
              <a:rPr lang="ru-RU" alt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                    	ВНИМАНИЕ!</a:t>
            </a:r>
            <a:endParaRPr lang="en-US" alt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0554" y="1799922"/>
            <a:ext cx="8340811" cy="19925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РЕГИОНАЛЬНЫЙ ПРОЕКТ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"Поддержка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семей, имеющих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детей"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90953" y="3908808"/>
            <a:ext cx="8340811" cy="203886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повышения компетентности родителей обучающихся в вопросах образования и воспитания, в том числе для раннего развития детей в возрасте до трех лет путем предоставления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78872" y="555526"/>
            <a:ext cx="9615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</a:t>
            </a:r>
          </a:p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РАННЕЙ ПОМОЩИ</a:t>
            </a:r>
          </a:p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КГКОУ ШИ 3</a:t>
            </a:r>
          </a:p>
        </p:txBody>
      </p:sp>
      <p:pic>
        <p:nvPicPr>
          <p:cNvPr id="3" name="Picture 2" descr="PicsArt_10-26-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337" y="555526"/>
            <a:ext cx="2790825" cy="2555875"/>
          </a:xfrm>
          <a:prstGeom prst="roundRect">
            <a:avLst>
              <a:gd name="adj" fmla="val 16667"/>
            </a:avLst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443" y="3526300"/>
            <a:ext cx="10018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комплексного межведомственного  сопровождения семей, в которых воспитываются дети с нарушениями развития (риском нарушения), а также 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междисциплинарной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ребенку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содействия его оптимальному развитию и адаптации 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1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351" y="355198"/>
            <a:ext cx="892360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работы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Службы ранней помощи: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39337"/>
            <a:ext cx="31089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подготовленная развивающая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43784"/>
            <a:ext cx="310896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крупной моторики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77232"/>
            <a:ext cx="310896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74306"/>
            <a:ext cx="310896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развития мелкой моторики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02879"/>
            <a:ext cx="310896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развития речи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71057"/>
            <a:ext cx="310896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установления причинно-следственных связей и перехода от действия к деятельности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3225" y="1539337"/>
            <a:ext cx="31089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семьи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3225" y="2254258"/>
            <a:ext cx="3108960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диагностика развития ребенка, оценка качества взаимодействия между ребенком и родителями, психологическое консультирование семей/ пар «мать-дитя» по вопросам, касающимся социально-эмоционального развития детей младенческого и раннего возраста, психологическую помощь семьям, имеющим детей с особыми потребностями, индивидуальная и групповая работа с детьми имеющими нарушения в области социально-эмоционального развития</a:t>
            </a:r>
            <a:r>
              <a:rPr lang="ru-RU" dirty="0" smtClean="0"/>
              <a:t>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6450" y="1539337"/>
            <a:ext cx="31089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семьи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6450" y="2264009"/>
            <a:ext cx="310896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физического, функционального состояния ребенка и анализ позитивных и негативных факторов, влияющих на его развитие.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9675" y="1539337"/>
            <a:ext cx="24923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семьи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99675" y="2312532"/>
            <a:ext cx="249232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физического, функционального состояния ребенка и анализ позитивных и негативных факторов, влияющих на его развитие.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66450" y="3991069"/>
            <a:ext cx="532462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Междисциплинарная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специалистов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8851" y="5023276"/>
            <a:ext cx="53246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учитель-логопед, учитель-дефектолог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288" y="166893"/>
            <a:ext cx="972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СЛУЖБЫ РАННЕЙ ПОМОЩИ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1" y="1134380"/>
            <a:ext cx="2281330" cy="301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7" y="1063396"/>
            <a:ext cx="2083091" cy="3073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28" y="1120485"/>
            <a:ext cx="2282870" cy="3016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98" y="1105856"/>
            <a:ext cx="2368959" cy="303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09" y="1120485"/>
            <a:ext cx="2294269" cy="301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61427" y="4473526"/>
            <a:ext cx="22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В.А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52427" y="4473523"/>
            <a:ext cx="22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  <a:endParaRPr lang="ru-RU" i="1" dirty="0" smtClean="0"/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Дергачева Н.Ю.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428" y="4473524"/>
            <a:ext cx="22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Малашкина О.А.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29198" y="4473522"/>
            <a:ext cx="22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психолог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Мурашова И.И. 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67724" y="4473526"/>
            <a:ext cx="22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 Дефектолог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Быстрова Н.А.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697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841" y="0"/>
            <a:ext cx="98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оказанных услуг специалистами Службы ранней помощи</a:t>
            </a:r>
          </a:p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2020 года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– март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0456" y="1102578"/>
            <a:ext cx="4867875" cy="5755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7 семьей с детьми до 3 лет: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42 % - Реализация ИПРП ( 3 семьи);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29 % - Семьи с детьми, с которыми проведена диагностическая работа и даны консультации специалистов СРП (2 семьи);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29 % - Семьи с детьми, получившие консультации  специалистов СРП и дальнейшие рекомендации для успешного развития ребенка (2 семьи).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За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специалистами Службы ранней помощи было оказано 108 услуг.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99844518"/>
              </p:ext>
            </p:extLst>
          </p:nvPr>
        </p:nvGraphicFramePr>
        <p:xfrm>
          <a:off x="-457982" y="600164"/>
          <a:ext cx="8141891" cy="658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2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854" y="32844"/>
            <a:ext cx="98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оказанных услуг специалистами Службы ранней помощи</a:t>
            </a:r>
          </a:p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2020 года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- Май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83608537"/>
              </p:ext>
            </p:extLst>
          </p:nvPr>
        </p:nvGraphicFramePr>
        <p:xfrm>
          <a:off x="-666956" y="1090191"/>
          <a:ext cx="8657177" cy="576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26710" y="1347088"/>
            <a:ext cx="4852220" cy="46935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4 семьи с детьми до 3 лет: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50 % - Семьи с детьми, с которыми проведена диагностическая работа и даны консультации специалистов СРП (2 семьи);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50 % - Семьи с детьми, находящиеся на дистанционном сопровождении.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За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специалистами Службы ранней помощи было оказано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(дистанционное сопровождение). </a:t>
            </a:r>
          </a:p>
        </p:txBody>
      </p:sp>
    </p:spTree>
    <p:extLst>
      <p:ext uri="{BB962C8B-B14F-4D97-AF65-F5344CB8AC3E}">
        <p14:creationId xmlns:p14="http://schemas.microsoft.com/office/powerpoint/2010/main" val="34080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9943" y="261182"/>
            <a:ext cx="1180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 семьями, имеющих  детей от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до 3 лет</a:t>
            </a:r>
          </a:p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период дистанционного сопровождения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3" y="1230498"/>
            <a:ext cx="4361617" cy="2985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36" y="1219992"/>
            <a:ext cx="4398900" cy="3006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00" y="2355791"/>
            <a:ext cx="5398013" cy="372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24" y="3484048"/>
            <a:ext cx="3893561" cy="258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69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854" y="32844"/>
            <a:ext cx="98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оказанных услуг специалистами Службы ранней помощи</a:t>
            </a:r>
          </a:p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2020 года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– Сентябрь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83608537"/>
              </p:ext>
            </p:extLst>
          </p:nvPr>
        </p:nvGraphicFramePr>
        <p:xfrm>
          <a:off x="-666956" y="1090191"/>
          <a:ext cx="8657177" cy="576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6917" y="1233173"/>
            <a:ext cx="10899058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помещения, работа с документацией, пополнение материально технический базы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3" y="2290520"/>
            <a:ext cx="1876425" cy="3333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97" y="2300197"/>
            <a:ext cx="3333750" cy="187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20" y="2500070"/>
            <a:ext cx="1876425" cy="333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72" y="2500070"/>
            <a:ext cx="1876425" cy="3333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43" y="4574260"/>
            <a:ext cx="33337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1056</Words>
  <Application>Microsoft Office PowerPoint</Application>
  <PresentationFormat>Произвольный</PresentationFormat>
  <Paragraphs>152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      РЕГИОНАЛЬНЫЙ ПРОЕКТ "Поддержка семей, имеющих детей"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Stud1</dc:creator>
  <cp:lastModifiedBy>Пользователь Windows</cp:lastModifiedBy>
  <cp:revision>123</cp:revision>
  <cp:lastPrinted>2020-12-16T23:46:15Z</cp:lastPrinted>
  <dcterms:created xsi:type="dcterms:W3CDTF">2019-11-27T02:45:02Z</dcterms:created>
  <dcterms:modified xsi:type="dcterms:W3CDTF">2021-02-09T08:19:09Z</dcterms:modified>
</cp:coreProperties>
</file>